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5" r:id="rId4"/>
    <p:sldId id="283" r:id="rId5"/>
    <p:sldId id="316" r:id="rId6"/>
    <p:sldId id="317" r:id="rId7"/>
    <p:sldId id="318" r:id="rId8"/>
    <p:sldId id="321" r:id="rId9"/>
    <p:sldId id="322" r:id="rId10"/>
    <p:sldId id="32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91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此時散會求主賜福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lord dismiss us with thy blessing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9010" y="550767"/>
            <a:ext cx="8053979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今當預備今當預備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u-   pi,  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u- pi,  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享受安樂萬萬年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</a:t>
            </a:r>
            <a:r>
              <a:rPr lang="en-PH" sz="3500" b="1" dirty="0" err="1">
                <a:latin typeface="Candara" panose="020E0502030303020204" pitchFamily="34" charset="0"/>
              </a:rPr>
              <a:t>Hiong-siu</a:t>
            </a:r>
            <a:r>
              <a:rPr lang="en-PH" sz="3500" b="1" dirty="0">
                <a:latin typeface="Candara" panose="020E0502030303020204" pitchFamily="34" charset="0"/>
              </a:rPr>
              <a:t> an- </a:t>
            </a:r>
            <a:r>
              <a:rPr lang="en-PH" sz="3500" b="1" dirty="0" err="1">
                <a:latin typeface="Candara" panose="020E0502030303020204" pitchFamily="34" charset="0"/>
              </a:rPr>
              <a:t>lok</a:t>
            </a:r>
            <a:r>
              <a:rPr lang="en-PH" sz="3500" b="1" dirty="0">
                <a:latin typeface="Candara" panose="020E0502030303020204" pitchFamily="34" charset="0"/>
              </a:rPr>
              <a:t>  ban-ban </a:t>
            </a:r>
            <a:r>
              <a:rPr lang="en-PH" sz="3500" b="1" dirty="0" err="1">
                <a:latin typeface="Candara" panose="020E0502030303020204" pitchFamily="34" charset="0"/>
              </a:rPr>
              <a:t>ni</a:t>
            </a:r>
            <a:r>
              <a:rPr lang="en-PH" sz="3500" b="1" dirty="0">
                <a:latin typeface="Candara" panose="020E0502030303020204" pitchFamily="34" charset="0"/>
              </a:rPr>
              <a:t>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Grace unfailing overflowing,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God outpours the whole world o’er.</a:t>
            </a:r>
          </a:p>
        </p:txBody>
      </p:sp>
    </p:spTree>
    <p:extLst>
      <p:ext uri="{BB962C8B-B14F-4D97-AF65-F5344CB8AC3E}">
        <p14:creationId xmlns:p14="http://schemas.microsoft.com/office/powerpoint/2010/main" val="333422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73364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此時散會求主賜福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Chit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hoe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su-hok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給阮心裏大平安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-an,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With Thy blessing now dismiss 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With Thy joy our hearts embrace;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6" y="562817"/>
            <a:ext cx="9416375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受祢愛惜與祢聯絡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Siu  Li </a:t>
            </a:r>
            <a:r>
              <a:rPr lang="en-PH" sz="3500" b="1" dirty="0" err="1"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latin typeface="Candara" panose="020E0502030303020204" pitchFamily="34" charset="0"/>
              </a:rPr>
              <a:t>-sioh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kap</a:t>
            </a:r>
            <a:r>
              <a:rPr lang="en-PH" sz="3500" b="1" dirty="0"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latin typeface="Candara" panose="020E0502030303020204" pitchFamily="34" charset="0"/>
              </a:rPr>
              <a:t>lian-lok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得着救恩深無限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bu-han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Bound in love and aspiration,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glad paths Thy steps we trace.</a:t>
            </a:r>
          </a:p>
        </p:txBody>
      </p:sp>
    </p:spTree>
    <p:extLst>
      <p:ext uri="{BB962C8B-B14F-4D97-AF65-F5344CB8AC3E}">
        <p14:creationId xmlns:p14="http://schemas.microsoft.com/office/powerpoint/2010/main" val="186714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9010" y="366824"/>
            <a:ext cx="8053979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求祢扶助求祢扶助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Li    hu-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Li   hu-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經過曠野免艱難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latin typeface="Candara" panose="020E0502030303020204" pitchFamily="34" charset="0"/>
              </a:rPr>
              <a:t>Keng-ke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khong-ia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bian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kan-lan</a:t>
            </a:r>
            <a:r>
              <a:rPr lang="en-PH" sz="3500" b="1" dirty="0">
                <a:latin typeface="Candara" panose="020E0502030303020204" pitchFamily="34" charset="0"/>
              </a:rPr>
              <a:t>.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In Thy foot-steps, In Thy foot-steps,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Through the desert Thou wilt guide.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494" y="55076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阮今聽見救世福音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感謝讚美主恩典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Kam-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o-   lo  Chu un-tian,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To Thy name be </a:t>
            </a:r>
            <a:r>
              <a:rPr lang="en-US" altLang="zh-TW" sz="3500" b="1" dirty="0" err="1"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latin typeface="Candara" panose="020E0502030303020204" pitchFamily="34" charset="0"/>
              </a:rPr>
              <a:t> and glory,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Make us bold Thy truth to preach;</a:t>
            </a:r>
          </a:p>
        </p:txBody>
      </p:sp>
    </p:spTree>
    <p:extLst>
      <p:ext uri="{BB962C8B-B14F-4D97-AF65-F5344CB8AC3E}">
        <p14:creationId xmlns:p14="http://schemas.microsoft.com/office/powerpoint/2010/main" val="1121095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5336" y="532337"/>
            <a:ext cx="9416375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但願救恩充滿阮心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Tan </a:t>
            </a:r>
            <a:r>
              <a:rPr lang="en-PH" sz="3500" b="1" dirty="0" err="1">
                <a:latin typeface="Candara" panose="020E0502030303020204" pitchFamily="34" charset="0"/>
              </a:rPr>
              <a:t>goan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kiu</a:t>
            </a:r>
            <a:r>
              <a:rPr lang="en-PH" sz="3500" b="1" dirty="0">
                <a:latin typeface="Candara" panose="020E0502030303020204" pitchFamily="34" charset="0"/>
              </a:rPr>
              <a:t>-un </a:t>
            </a:r>
            <a:r>
              <a:rPr lang="en-PH" sz="3500" b="1" dirty="0" err="1">
                <a:latin typeface="Candara" panose="020E0502030303020204" pitchFamily="34" charset="0"/>
              </a:rPr>
              <a:t>chhiong</a:t>
            </a:r>
            <a:r>
              <a:rPr lang="en-PH" sz="3500" b="1" dirty="0">
                <a:latin typeface="Candara" panose="020E0502030303020204" pitchFamily="34" charset="0"/>
              </a:rPr>
              <a:t>-moa </a:t>
            </a:r>
            <a:r>
              <a:rPr lang="en-PH" sz="3500" b="1" dirty="0" err="1">
                <a:latin typeface="Candara" panose="020E0502030303020204" pitchFamily="34" charset="0"/>
              </a:rPr>
              <a:t>goan</a:t>
            </a:r>
            <a:r>
              <a:rPr lang="en-PH" sz="3500" b="1" dirty="0">
                <a:latin typeface="Candara" panose="020E0502030303020204" pitchFamily="34" charset="0"/>
              </a:rPr>
              <a:t> sim,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助阮好德愈著現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Chan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tu-hian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May the harvest be abundant,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Every place Thy love to reach.</a:t>
            </a:r>
          </a:p>
        </p:txBody>
      </p:sp>
    </p:spTree>
    <p:extLst>
      <p:ext uri="{BB962C8B-B14F-4D97-AF65-F5344CB8AC3E}">
        <p14:creationId xmlns:p14="http://schemas.microsoft.com/office/powerpoint/2010/main" val="361517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254" y="535527"/>
            <a:ext cx="871869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與主愈近與主愈近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真到永遠都無變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Tit-kau </a:t>
            </a:r>
            <a:r>
              <a:rPr lang="en-PH" sz="3500" b="1" dirty="0" err="1">
                <a:latin typeface="Candara" panose="020E0502030303020204" pitchFamily="34" charset="0"/>
              </a:rPr>
              <a:t>eng-oan</a:t>
            </a:r>
            <a:r>
              <a:rPr lang="en-PH" sz="3500" b="1" dirty="0">
                <a:latin typeface="Candara" panose="020E0502030303020204" pitchFamily="34" charset="0"/>
              </a:rPr>
              <a:t> long </a:t>
            </a:r>
            <a:r>
              <a:rPr lang="en-PH" sz="3500" b="1" dirty="0" err="1">
                <a:latin typeface="Candara" panose="020E0502030303020204" pitchFamily="34" charset="0"/>
              </a:rPr>
              <a:t>bo</a:t>
            </a:r>
            <a:r>
              <a:rPr lang="en-PH" sz="3500" b="1" dirty="0">
                <a:latin typeface="Candara" panose="020E0502030303020204" pitchFamily="34" charset="0"/>
              </a:rPr>
              <a:t> pian.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Witnessing for Christ our Savior,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Shedding light upon life’s way.</a:t>
            </a:r>
          </a:p>
        </p:txBody>
      </p:sp>
    </p:spTree>
    <p:extLst>
      <p:ext uri="{BB962C8B-B14F-4D97-AF65-F5344CB8AC3E}">
        <p14:creationId xmlns:p14="http://schemas.microsoft.com/office/powerpoint/2010/main" val="207980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4" y="505047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時日若到聽主號令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Si-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kau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ho-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召我離開世間去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 li-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se-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latin typeface="Candara" panose="020E0502030303020204" pitchFamily="34" charset="0"/>
              </a:rPr>
              <a:t>With Thy spirit Lord refresh 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Through us may Thy church revive;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214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4856" y="517097"/>
            <a:ext cx="9416375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聖使接我上到天庭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Seng-</a:t>
            </a:r>
            <a:r>
              <a:rPr lang="en-PH" sz="3500" b="1" dirty="0" err="1">
                <a:latin typeface="Candara" panose="020E0502030303020204" pitchFamily="34" charset="0"/>
              </a:rPr>
              <a:t>sai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chih</a:t>
            </a:r>
            <a:r>
              <a:rPr lang="en-PH" sz="3500" b="1" dirty="0"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latin typeface="Candara" panose="020E0502030303020204" pitchFamily="34" charset="0"/>
              </a:rPr>
              <a:t>chiu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kau </a:t>
            </a:r>
            <a:r>
              <a:rPr lang="en-PH" sz="3500" b="1" dirty="0" err="1">
                <a:latin typeface="Candara" panose="020E0502030303020204" pitchFamily="34" charset="0"/>
              </a:rPr>
              <a:t>Thian-teng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今世苦難都脫離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Kim-se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kho-lan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May our faith in Thee increasing,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Daily by Thy grace to live.</a:t>
            </a:r>
          </a:p>
        </p:txBody>
      </p:sp>
    </p:spTree>
    <p:extLst>
      <p:ext uri="{BB962C8B-B14F-4D97-AF65-F5344CB8AC3E}">
        <p14:creationId xmlns:p14="http://schemas.microsoft.com/office/powerpoint/2010/main" val="1502362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2305</TotalTime>
  <Words>439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DFKai-SB</vt:lpstr>
      <vt:lpstr>Arial</vt:lpstr>
      <vt:lpstr>Candara</vt:lpstr>
      <vt:lpstr>Tw Cen MT</vt:lpstr>
      <vt:lpstr>Circuit</vt:lpstr>
      <vt:lpstr>此時散會求主賜福 lord dismiss us with thy blessing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288</cp:revision>
  <dcterms:created xsi:type="dcterms:W3CDTF">2020-01-10T06:25:13Z</dcterms:created>
  <dcterms:modified xsi:type="dcterms:W3CDTF">2021-07-08T05:39:04Z</dcterms:modified>
</cp:coreProperties>
</file>